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9" r:id="rId3"/>
    <p:sldId id="258" r:id="rId4"/>
    <p:sldId id="257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5AAF9-62D6-4664-ACD5-BA759F453815}" type="datetimeFigureOut">
              <a:rPr lang="en-US" smtClean="0"/>
              <a:t>10/26/2009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CF5D245-CE75-463A-BC1D-FCF08C10BD3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5AAF9-62D6-4664-ACD5-BA759F453815}" type="datetimeFigureOut">
              <a:rPr lang="en-US" smtClean="0"/>
              <a:t>10/26/2009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5D245-CE75-463A-BC1D-FCF08C10BD3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6CF5D245-CE75-463A-BC1D-FCF08C10BD3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5AAF9-62D6-4664-ACD5-BA759F453815}" type="datetimeFigureOut">
              <a:rPr lang="en-US" smtClean="0"/>
              <a:t>10/26/2009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5AAF9-62D6-4664-ACD5-BA759F453815}" type="datetimeFigureOut">
              <a:rPr lang="en-US" smtClean="0"/>
              <a:t>10/26/2009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6CF5D245-CE75-463A-BC1D-FCF08C10BD3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5AAF9-62D6-4664-ACD5-BA759F453815}" type="datetimeFigureOut">
              <a:rPr lang="en-US" smtClean="0"/>
              <a:t>10/26/2009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CF5D245-CE75-463A-BC1D-FCF08C10BD3F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27E5AAF9-62D6-4664-ACD5-BA759F453815}" type="datetimeFigureOut">
              <a:rPr lang="en-US" smtClean="0"/>
              <a:t>10/26/2009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5D245-CE75-463A-BC1D-FCF08C10BD3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5AAF9-62D6-4664-ACD5-BA759F453815}" type="datetimeFigureOut">
              <a:rPr lang="en-US" smtClean="0"/>
              <a:t>10/26/2009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6CF5D245-CE75-463A-BC1D-FCF08C10BD3F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5AAF9-62D6-4664-ACD5-BA759F453815}" type="datetimeFigureOut">
              <a:rPr lang="en-US" smtClean="0"/>
              <a:t>10/26/2009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6CF5D245-CE75-463A-BC1D-FCF08C10BD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5AAF9-62D6-4664-ACD5-BA759F453815}" type="datetimeFigureOut">
              <a:rPr lang="en-US" smtClean="0"/>
              <a:t>10/26/2009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CF5D245-CE75-463A-BC1D-FCF08C10BD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CF5D245-CE75-463A-BC1D-FCF08C10BD3F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5AAF9-62D6-4664-ACD5-BA759F453815}" type="datetimeFigureOut">
              <a:rPr lang="en-US" smtClean="0"/>
              <a:t>10/26/2009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6CF5D245-CE75-463A-BC1D-FCF08C10BD3F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27E5AAF9-62D6-4664-ACD5-BA759F453815}" type="datetimeFigureOut">
              <a:rPr lang="en-US" smtClean="0"/>
              <a:t>10/26/2009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27E5AAF9-62D6-4664-ACD5-BA759F453815}" type="datetimeFigureOut">
              <a:rPr lang="en-US" smtClean="0"/>
              <a:t>10/26/2009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CF5D245-CE75-463A-BC1D-FCF08C10BD3F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3124200"/>
          </a:xfrm>
        </p:spPr>
        <p:txBody>
          <a:bodyPr>
            <a:normAutofit/>
          </a:bodyPr>
          <a:lstStyle/>
          <a:p>
            <a:pPr lvl="0" algn="l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en-US" b="0" cap="none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There are several topics in this center:</a:t>
            </a:r>
            <a:endParaRPr lang="en-US" b="0" cap="none" dirty="0" smtClean="0">
              <a:solidFill>
                <a:schemeClr val="tx1"/>
              </a:solidFill>
              <a:latin typeface="Arial" pitchFamily="34" charset="0"/>
            </a:endParaRPr>
          </a:p>
          <a:p>
            <a:pPr lvl="0" algn="l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en-US" b="0" cap="none" dirty="0" err="1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Hoovervilles</a:t>
            </a:r>
            <a:endParaRPr lang="en-US" b="0" cap="none" dirty="0" smtClean="0">
              <a:solidFill>
                <a:schemeClr val="tx1"/>
              </a:solidFill>
              <a:latin typeface="Arial" pitchFamily="34" charset="0"/>
            </a:endParaRPr>
          </a:p>
          <a:p>
            <a:pPr lvl="0" algn="l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en-US" b="0" cap="none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Riding the Rails</a:t>
            </a:r>
            <a:endParaRPr lang="en-US" b="0" cap="none" dirty="0" smtClean="0">
              <a:solidFill>
                <a:schemeClr val="tx1"/>
              </a:solidFill>
              <a:latin typeface="Arial" pitchFamily="34" charset="0"/>
            </a:endParaRPr>
          </a:p>
          <a:p>
            <a:pPr lvl="0" algn="l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en-US" b="0" cap="none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Interview with a hobo</a:t>
            </a:r>
            <a:endParaRPr lang="en-US" b="0" cap="none" dirty="0" smtClean="0">
              <a:solidFill>
                <a:schemeClr val="tx1"/>
              </a:solidFill>
              <a:latin typeface="Arial" pitchFamily="34" charset="0"/>
            </a:endParaRPr>
          </a:p>
          <a:p>
            <a:pPr lvl="0" algn="l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en-US" b="0" cap="none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Choose one that interests you, investigate about the topic that you´ve chosen and do:</a:t>
            </a:r>
            <a:endParaRPr lang="en-US" b="0" cap="none" dirty="0" smtClean="0">
              <a:solidFill>
                <a:schemeClr val="tx1"/>
              </a:solidFill>
              <a:latin typeface="Arial" pitchFamily="34" charset="0"/>
            </a:endParaRPr>
          </a:p>
          <a:p>
            <a:pPr lvl="0" algn="l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en-US" b="0" cap="none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A newspaper article</a:t>
            </a:r>
            <a:endParaRPr lang="en-US" b="0" cap="none" dirty="0" smtClean="0">
              <a:solidFill>
                <a:schemeClr val="tx1"/>
              </a:solidFill>
              <a:latin typeface="Arial" pitchFamily="34" charset="0"/>
            </a:endParaRPr>
          </a:p>
          <a:p>
            <a:pPr lvl="0" algn="l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en-US" b="0" cap="none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A video (interview)</a:t>
            </a:r>
            <a:endParaRPr lang="en-US" b="0" cap="none" dirty="0" smtClean="0">
              <a:solidFill>
                <a:schemeClr val="tx1"/>
              </a:solidFill>
              <a:latin typeface="Arial" pitchFamily="34" charset="0"/>
            </a:endParaRPr>
          </a:p>
          <a:p>
            <a:pPr lvl="0" algn="l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en-US" b="0" cap="none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A radio interview</a:t>
            </a:r>
            <a:endParaRPr lang="en-US" b="0" cap="none" dirty="0" smtClean="0">
              <a:solidFill>
                <a:schemeClr val="tx1"/>
              </a:solidFill>
              <a:latin typeface="Arial" pitchFamily="34" charset="0"/>
            </a:endParaRPr>
          </a:p>
          <a:p>
            <a:pPr lvl="0" algn="l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en-US" b="0" cap="none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If you have a different idea on what you would like to do, talk to me! I love new ideas!</a:t>
            </a:r>
            <a:endParaRPr lang="en-US" sz="2800" b="0" cap="none" dirty="0" smtClean="0">
              <a:solidFill>
                <a:schemeClr val="tx1"/>
              </a:solidFill>
              <a:latin typeface="Arial" pitchFamily="34" charset="0"/>
            </a:endParaRP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Riding the Rails </a:t>
            </a:r>
            <a:br>
              <a:rPr lang="en-US" dirty="0" smtClean="0"/>
            </a:br>
            <a:r>
              <a:rPr lang="en-US" dirty="0" smtClean="0"/>
              <a:t>Choose and Do: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209800" y="533400"/>
            <a:ext cx="6172200" cy="1894362"/>
          </a:xfrm>
        </p:spPr>
        <p:txBody>
          <a:bodyPr>
            <a:normAutofit fontScale="90000"/>
          </a:bodyPr>
          <a:lstStyle/>
          <a:p>
            <a:r>
              <a:rPr lang="en-US" sz="5400" dirty="0" smtClean="0"/>
              <a:t/>
            </a:r>
            <a:br>
              <a:rPr lang="en-US" sz="5400" dirty="0" smtClean="0"/>
            </a:br>
            <a:r>
              <a:rPr lang="en-US" sz="5400" dirty="0" smtClean="0"/>
              <a:t>Jazz</a:t>
            </a:r>
            <a:br>
              <a:rPr lang="en-US" sz="5400" dirty="0" smtClean="0"/>
            </a:br>
            <a:r>
              <a:rPr lang="en-US" sz="5400" dirty="0" smtClean="0"/>
              <a:t>Choose </a:t>
            </a:r>
            <a:r>
              <a:rPr lang="en-US" sz="5400" dirty="0" smtClean="0"/>
              <a:t>and Do:</a:t>
            </a:r>
            <a:endParaRPr lang="es-ES" sz="54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286000" y="2667000"/>
            <a:ext cx="6172200" cy="3886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There are several important people and topics in this presentation: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Louis Armstrong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Ella Fitzgerald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Scott Joplin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Jazz in the 1930s</a:t>
            </a:r>
          </a:p>
          <a:p>
            <a:r>
              <a:rPr lang="en-US" dirty="0" smtClean="0"/>
              <a:t>Choose one that interests you, investigate about the topic that you’ve chosen and do: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A newspaper article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A video (interview)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A radio interview</a:t>
            </a:r>
          </a:p>
          <a:p>
            <a:r>
              <a:rPr lang="en-US" dirty="0" smtClean="0"/>
              <a:t>If you have a different idea on what you would like to do, talk to me! I love new ideas!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209800" y="533400"/>
            <a:ext cx="6172200" cy="1894362"/>
          </a:xfrm>
        </p:spPr>
        <p:txBody>
          <a:bodyPr>
            <a:normAutofit fontScale="90000"/>
          </a:bodyPr>
          <a:lstStyle/>
          <a:p>
            <a:r>
              <a:rPr lang="en-US" sz="5400" dirty="0" smtClean="0"/>
              <a:t/>
            </a:r>
            <a:br>
              <a:rPr lang="en-US" sz="5400" dirty="0" smtClean="0"/>
            </a:br>
            <a:r>
              <a:rPr lang="en-US" sz="5400" dirty="0" smtClean="0"/>
              <a:t/>
            </a:r>
            <a:br>
              <a:rPr lang="en-US" sz="5400" dirty="0" smtClean="0"/>
            </a:br>
            <a:r>
              <a:rPr lang="en-US" sz="5400" dirty="0" smtClean="0"/>
              <a:t>Great Depression </a:t>
            </a:r>
            <a:r>
              <a:rPr lang="en-US" sz="5400" dirty="0" smtClean="0"/>
              <a:t>Choose </a:t>
            </a:r>
            <a:r>
              <a:rPr lang="en-US" sz="5400" dirty="0" smtClean="0"/>
              <a:t>and Do:</a:t>
            </a:r>
            <a:endParaRPr lang="es-ES" sz="54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286000" y="2667000"/>
            <a:ext cx="6172200" cy="3886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There are several important people and topics in this presentation: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Franklin Delano Roosevelt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Herbert Hoover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Great Depression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Eleanor Roosevelt</a:t>
            </a:r>
          </a:p>
          <a:p>
            <a:r>
              <a:rPr lang="en-US" dirty="0" smtClean="0"/>
              <a:t>Choose one that interests you, investigate about the topic that you’ve chosen and do: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A newspaper article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A video (interview)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A radio interview</a:t>
            </a:r>
          </a:p>
          <a:p>
            <a:r>
              <a:rPr lang="en-US" dirty="0" smtClean="0"/>
              <a:t>If you have a different idea on what you would like to do, talk to me! I love new ideas!</a:t>
            </a:r>
            <a:endParaRPr lang="es-E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286000" y="2667000"/>
            <a:ext cx="6172200" cy="3886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There are several topics in this presentation: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Art and architecture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Fads and Fashion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Literature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Theatre and Film</a:t>
            </a:r>
          </a:p>
          <a:p>
            <a:r>
              <a:rPr lang="en-US" dirty="0" smtClean="0"/>
              <a:t>Choose one that interests you, investigate about the topic that you’ve chosen and do: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A newspaper article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A video (interview)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A radio interview</a:t>
            </a:r>
          </a:p>
          <a:p>
            <a:r>
              <a:rPr lang="en-US" dirty="0" smtClean="0"/>
              <a:t>If you have a different idea on what you would like to do, talk to me! I love new ideas!</a:t>
            </a:r>
            <a:endParaRPr lang="es-ES" dirty="0"/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209800" y="533400"/>
            <a:ext cx="6172200" cy="189436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400" dirty="0" smtClean="0"/>
              <a:t/>
            </a:r>
            <a:br>
              <a:rPr lang="en-US" sz="5400" dirty="0" smtClean="0"/>
            </a:br>
            <a:r>
              <a:rPr lang="en-US" sz="5400" dirty="0" smtClean="0"/>
              <a:t>Art and entertainment</a:t>
            </a:r>
            <a:br>
              <a:rPr lang="en-US" sz="5400" dirty="0" smtClean="0"/>
            </a:br>
            <a:r>
              <a:rPr lang="en-US" sz="5400" dirty="0" smtClean="0"/>
              <a:t>Choose and Do:</a:t>
            </a:r>
            <a:endParaRPr lang="es-ES" sz="5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</TotalTime>
  <Words>280</Words>
  <Application>Microsoft Office PowerPoint</Application>
  <PresentationFormat>On-screen Show (4:3)</PresentationFormat>
  <Paragraphs>43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Civic</vt:lpstr>
      <vt:lpstr>Riding the Rails  Choose and Do:</vt:lpstr>
      <vt:lpstr> Jazz Choose and Do:</vt:lpstr>
      <vt:lpstr>  Great Depression Choose and Do:</vt:lpstr>
      <vt:lpstr> Art and entertainment Choose and Do: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Riding the Rails  Choose and Do:</dc:title>
  <dc:creator>Teacher</dc:creator>
  <cp:lastModifiedBy>Teacher</cp:lastModifiedBy>
  <cp:revision>1</cp:revision>
  <dcterms:created xsi:type="dcterms:W3CDTF">2009-10-26T18:13:31Z</dcterms:created>
  <dcterms:modified xsi:type="dcterms:W3CDTF">2009-10-26T18:17:22Z</dcterms:modified>
</cp:coreProperties>
</file>